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4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91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1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8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5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5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5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9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09B37-92F7-40BE-B9F2-42211E08FE0D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8302-9705-406E-91F1-1245957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18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Constitutional Convention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5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the Constitution allocate representation in the new Congress?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09800"/>
            <a:ext cx="73914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Which State advocated a proportional system?</a:t>
            </a:r>
          </a:p>
          <a:p>
            <a:r>
              <a:rPr lang="en-US" dirty="0" smtClean="0"/>
              <a:t>Which State advocated a equal by State system?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4648200"/>
            <a:ext cx="7391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What was the outcome?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360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 of Legislative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8141"/>
            <a:ext cx="3810000" cy="4876800"/>
          </a:xfrm>
        </p:spPr>
        <p:txBody>
          <a:bodyPr/>
          <a:lstStyle/>
          <a:p>
            <a:r>
              <a:rPr lang="en-US" dirty="0" smtClean="0"/>
              <a:t>Virginia Plan</a:t>
            </a:r>
          </a:p>
          <a:p>
            <a:r>
              <a:rPr lang="en-US" dirty="0" smtClean="0"/>
              <a:t>Taxes?</a:t>
            </a:r>
          </a:p>
          <a:p>
            <a:r>
              <a:rPr lang="en-US" dirty="0" smtClean="0"/>
              <a:t>State Laws?</a:t>
            </a:r>
          </a:p>
          <a:p>
            <a:r>
              <a:rPr lang="en-US" smtClean="0"/>
              <a:t>State Insurrections</a:t>
            </a:r>
            <a:r>
              <a:rPr lang="en-US" dirty="0" smtClean="0"/>
              <a:t>?</a:t>
            </a:r>
          </a:p>
          <a:p>
            <a:r>
              <a:rPr lang="en-US" dirty="0" smtClean="0"/>
              <a:t>Executive Branch?</a:t>
            </a:r>
          </a:p>
          <a:p>
            <a:r>
              <a:rPr lang="en-US" dirty="0" smtClean="0"/>
              <a:t>Senate/House?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42012" y="1524000"/>
            <a:ext cx="3810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New Jersey Plan</a:t>
            </a:r>
          </a:p>
          <a:p>
            <a:r>
              <a:rPr lang="en-US" dirty="0" smtClean="0"/>
              <a:t>Taxes?</a:t>
            </a:r>
          </a:p>
          <a:p>
            <a:r>
              <a:rPr lang="en-US" dirty="0" smtClean="0"/>
              <a:t>Trade?</a:t>
            </a:r>
          </a:p>
          <a:p>
            <a:r>
              <a:rPr lang="en-US" dirty="0" smtClean="0"/>
              <a:t>Treaties?</a:t>
            </a:r>
          </a:p>
          <a:p>
            <a:r>
              <a:rPr lang="en-US" dirty="0" smtClean="0"/>
              <a:t>Executive?</a:t>
            </a:r>
          </a:p>
          <a:p>
            <a:r>
              <a:rPr lang="en-US" dirty="0" smtClean="0"/>
              <a:t>Senate/House?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93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Congress?</a:t>
            </a:r>
          </a:p>
          <a:p>
            <a:pPr lvl="1"/>
            <a:r>
              <a:rPr lang="en-US" dirty="0" smtClean="0"/>
              <a:t>Powers</a:t>
            </a:r>
          </a:p>
          <a:p>
            <a:pPr lvl="2"/>
            <a:r>
              <a:rPr lang="en-US" dirty="0" smtClean="0"/>
              <a:t>Enumerated</a:t>
            </a:r>
          </a:p>
          <a:p>
            <a:pPr lvl="2"/>
            <a:r>
              <a:rPr lang="en-US" dirty="0" smtClean="0"/>
              <a:t>Elastic—How stretchy?</a:t>
            </a:r>
          </a:p>
          <a:p>
            <a:r>
              <a:rPr lang="en-US" dirty="0" smtClean="0"/>
              <a:t>Over States?</a:t>
            </a:r>
          </a:p>
          <a:p>
            <a:pPr lvl="1"/>
            <a:r>
              <a:rPr lang="en-US" dirty="0" smtClean="0"/>
              <a:t>Who wins National v. State</a:t>
            </a:r>
          </a:p>
          <a:p>
            <a:pPr lvl="1"/>
            <a:r>
              <a:rPr lang="en-US" dirty="0" smtClean="0"/>
              <a:t>State Insurrections?</a:t>
            </a:r>
          </a:p>
          <a:p>
            <a:pPr lvl="1"/>
            <a:r>
              <a:rPr lang="en-US" dirty="0" smtClean="0"/>
              <a:t>Guarantee Republican?</a:t>
            </a:r>
          </a:p>
          <a:p>
            <a:pPr lvl="1"/>
            <a:r>
              <a:rPr lang="en-US" dirty="0" smtClean="0"/>
              <a:t>Discrimination?</a:t>
            </a:r>
          </a:p>
          <a:p>
            <a:pPr lvl="1"/>
            <a:r>
              <a:rPr lang="en-US" i="1" dirty="0" smtClean="0"/>
              <a:t>The Fugitive</a:t>
            </a:r>
          </a:p>
          <a:p>
            <a:r>
              <a:rPr lang="en-US" i="1" dirty="0" smtClean="0"/>
              <a:t>3/5</a:t>
            </a:r>
            <a:r>
              <a:rPr lang="en-US" i="1" baseline="30000" dirty="0" smtClean="0"/>
              <a:t>th</a:t>
            </a:r>
            <a:r>
              <a:rPr lang="en-US" i="1" dirty="0" smtClean="0"/>
              <a:t> of what?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81472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many?</a:t>
            </a:r>
          </a:p>
          <a:p>
            <a:r>
              <a:rPr lang="en-US" dirty="0" smtClean="0"/>
              <a:t>Powers</a:t>
            </a:r>
          </a:p>
          <a:p>
            <a:r>
              <a:rPr lang="en-US" dirty="0" smtClean="0"/>
              <a:t>How do you get there? </a:t>
            </a:r>
          </a:p>
          <a:p>
            <a:r>
              <a:rPr lang="en-US" dirty="0" smtClean="0"/>
              <a:t>How can one person get all that work done?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5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Judicial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do?</a:t>
            </a:r>
          </a:p>
          <a:p>
            <a:r>
              <a:rPr lang="en-US" dirty="0" smtClean="0"/>
              <a:t>How do you get there?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35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132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Constitutional Convention</vt:lpstr>
      <vt:lpstr>How did the Constitution allocate representation in the new Congress?</vt:lpstr>
      <vt:lpstr>Powers of Legislative Branch</vt:lpstr>
      <vt:lpstr>Outcome</vt:lpstr>
      <vt:lpstr>Executive Branch</vt:lpstr>
      <vt:lpstr>Judicial Branch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Constitutional Convention</dc:title>
  <dc:creator>Local User</dc:creator>
  <cp:lastModifiedBy>Local User</cp:lastModifiedBy>
  <cp:revision>3</cp:revision>
  <dcterms:created xsi:type="dcterms:W3CDTF">2012-10-24T11:21:50Z</dcterms:created>
  <dcterms:modified xsi:type="dcterms:W3CDTF">2012-10-24T11:42:27Z</dcterms:modified>
</cp:coreProperties>
</file>